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7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6" autoAdjust="0"/>
    <p:restoredTop sz="86420" autoAdjust="0"/>
  </p:normalViewPr>
  <p:slideViewPr>
    <p:cSldViewPr>
      <p:cViewPr varScale="1">
        <p:scale>
          <a:sx n="63" d="100"/>
          <a:sy n="63" d="100"/>
        </p:scale>
        <p:origin x="-5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0261D6-BA1A-4F82-85CC-1185B5D45647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4365DC-6E93-4A44-85CC-BD0C7C5F8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7391998" cy="18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Мастер класс по изготовлению нетрадиционного оборудования по физкультуре  в детском саду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293096"/>
            <a:ext cx="64008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«Ловушка  для  мячей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909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7584" y="1052736"/>
            <a:ext cx="7488832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Ловушка  готова!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Одной из приоритетных задач формирования здорового образа жизни у детей дошкольного возраста является создание мотивации, обучение и привитие навыков здорового образа жизни у детей дошкольного возраста.</a:t>
            </a:r>
          </a:p>
          <a:p>
            <a:r>
              <a:rPr lang="ru-RU" dirty="0" smtClean="0"/>
              <a:t>Важным направлением в формировании у детей основ здорового образа жизни является правильно организованная предметно-пространственная среда, прежде всего это двигательная предметно-развивающая среда. Она должна носить развивающий характер, быть разнообразной, динамичной, трансформируемой, полифункциональной. </a:t>
            </a:r>
          </a:p>
          <a:p>
            <a:r>
              <a:rPr lang="ru-RU" dirty="0" smtClean="0"/>
              <a:t>Для этого в нашем детском саду, мы используем физкультурное нестандартное оборудование, изготовленное своими руками, ведь новое спортивное оборудование - это всегда дополнительный стимул активации физкультурно-оздоровительной работы.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909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1484784"/>
            <a:ext cx="813690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Материал необходимый для изготовления «Ловушки для мячей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»: 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бад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мин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тонная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ракетка, ткань, нитки с иголкой, ножницы.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909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7584" y="836712"/>
            <a:ext cx="7128792" cy="44466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43608" y="530120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1. Обрежем все струны ракетки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909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71600" y="908721"/>
            <a:ext cx="734481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3648" y="594928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BatangChe" pitchFamily="49" charset="-127"/>
                <a:cs typeface="Arial" pitchFamily="34" charset="0"/>
              </a:rPr>
              <a:t>Ракетка готова!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BatangChe" pitchFamily="49" charset="-127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909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71600" y="743702"/>
            <a:ext cx="6624736" cy="4485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551723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    2. Ткань отрежем конусом и сошьем простым швом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                                     боковины ткани.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909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43608" y="908720"/>
            <a:ext cx="684076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909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07704" y="1196752"/>
            <a:ext cx="482453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63688" y="54868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3. Пришьем  ткань к  ракетке.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909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3568" y="1052736"/>
            <a:ext cx="7776864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166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Мастер класс по изготовлению нетрадиционного оборудования по физкультуре  в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изготовлению нетрадиционного оборудования по физкультуре  в детском саду</dc:title>
  <dc:creator>максим</dc:creator>
  <cp:lastModifiedBy>максим</cp:lastModifiedBy>
  <cp:revision>11</cp:revision>
  <dcterms:created xsi:type="dcterms:W3CDTF">2014-11-02T16:43:38Z</dcterms:created>
  <dcterms:modified xsi:type="dcterms:W3CDTF">2014-11-08T05:55:24Z</dcterms:modified>
</cp:coreProperties>
</file>